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361" r:id="rId2"/>
    <p:sldId id="380" r:id="rId3"/>
    <p:sldId id="362" r:id="rId4"/>
    <p:sldId id="273" r:id="rId5"/>
    <p:sldId id="374" r:id="rId6"/>
    <p:sldId id="329" r:id="rId7"/>
    <p:sldId id="330" r:id="rId8"/>
    <p:sldId id="375" r:id="rId9"/>
    <p:sldId id="376" r:id="rId10"/>
    <p:sldId id="377" r:id="rId11"/>
    <p:sldId id="378" r:id="rId12"/>
    <p:sldId id="379" r:id="rId13"/>
    <p:sldId id="331" r:id="rId14"/>
    <p:sldId id="326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373" r:id="rId25"/>
    <p:sldId id="336" r:id="rId26"/>
    <p:sldId id="333" r:id="rId27"/>
    <p:sldId id="334" r:id="rId28"/>
    <p:sldId id="327" r:id="rId29"/>
    <p:sldId id="335" r:id="rId30"/>
    <p:sldId id="338" r:id="rId31"/>
    <p:sldId id="339" r:id="rId32"/>
    <p:sldId id="340" r:id="rId33"/>
    <p:sldId id="341" r:id="rId34"/>
    <p:sldId id="332" r:id="rId35"/>
    <p:sldId id="328" r:id="rId36"/>
    <p:sldId id="360" r:id="rId37"/>
    <p:sldId id="325" r:id="rId38"/>
    <p:sldId id="319" r:id="rId39"/>
    <p:sldId id="342" r:id="rId40"/>
    <p:sldId id="322" r:id="rId41"/>
    <p:sldId id="337" r:id="rId42"/>
    <p:sldId id="344" r:id="rId43"/>
    <p:sldId id="343" r:id="rId44"/>
    <p:sldId id="346" r:id="rId45"/>
    <p:sldId id="347" r:id="rId46"/>
    <p:sldId id="348" r:id="rId47"/>
    <p:sldId id="349" r:id="rId48"/>
    <p:sldId id="351" r:id="rId49"/>
    <p:sldId id="345" r:id="rId50"/>
    <p:sldId id="350" r:id="rId51"/>
    <p:sldId id="352" r:id="rId52"/>
    <p:sldId id="353" r:id="rId53"/>
    <p:sldId id="354" r:id="rId54"/>
    <p:sldId id="355" r:id="rId55"/>
    <p:sldId id="356" r:id="rId56"/>
    <p:sldId id="357" r:id="rId57"/>
    <p:sldId id="358" r:id="rId58"/>
    <p:sldId id="359" r:id="rId59"/>
    <p:sldId id="363" r:id="rId60"/>
  </p:sldIdLst>
  <p:sldSz cx="9144000" cy="6858000" type="screen4x3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e Prip (ipr.cb - Direktør - CB)" initials="IP(-D-C" lastIdx="1" clrIdx="0">
    <p:extLst>
      <p:ext uri="{19B8F6BF-5375-455C-9EA6-DF929625EA0E}">
        <p15:presenceInfo xmlns:p15="http://schemas.microsoft.com/office/powerpoint/2012/main" userId="S-1-5-21-45353016-3114324395-3989185899-56130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CC99"/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181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1AD88-6A52-4B83-BA21-E58614B02D31}" type="datetimeFigureOut">
              <a:rPr lang="da-DK" smtClean="0"/>
              <a:t>27-09-2022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198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B38B9-A998-4F8B-9F10-45067189A1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2408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9891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089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1910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9396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17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1629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5550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3670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9509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4048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4638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3949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8696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5311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952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331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1787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87395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9437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2304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3276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2144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9120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20191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3330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06073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55138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85410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76823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66601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05939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73172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4191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49983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5536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84236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3386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01324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43317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63817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91958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52791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84426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5211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46601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19403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51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76621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52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11059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53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72427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54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84371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55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20582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56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57594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57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99296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58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06593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59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944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2050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5700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0702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277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27-09-2022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04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27-09-2022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8210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27-09-2022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300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27-09-2022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013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27-09-2022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032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27-09-2022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4666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27-09-2022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840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27-09-2022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945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27-09-2022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526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27-09-2022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9806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27-09-2022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464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E4DE0-4F7F-4ED9-9BB6-25C603C40D9B}" type="datetimeFigureOut">
              <a:rPr lang="da-DK" smtClean="0"/>
              <a:t>27-09-2022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470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8" t="2718" r="60506" b="5703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3A40474-F494-4DF6-9731-4604857E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32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 r="29320" b="2506"/>
          <a:stretch/>
        </p:blipFill>
        <p:spPr>
          <a:xfrm>
            <a:off x="6204858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sz="36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 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 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4375FFC-45BC-4CCE-AA09-1A8CB3A192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23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2" r="44119" b="529"/>
          <a:stretch/>
        </p:blipFill>
        <p:spPr>
          <a:xfrm>
            <a:off x="6204858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sz="36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 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 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4375FFC-45BC-4CCE-AA09-1A8CB3A192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21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2" r="12427" b="1455"/>
          <a:stretch/>
        </p:blipFill>
        <p:spPr>
          <a:xfrm>
            <a:off x="6204859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sz="36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 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 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4375FFC-45BC-4CCE-AA09-1A8CB3A192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91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2" r="41164" b="972"/>
          <a:stretch/>
        </p:blipFill>
        <p:spPr>
          <a:xfrm>
            <a:off x="6204859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55D5764-ECE3-443B-96E9-5125DCF572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2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r="61025" b="2135"/>
          <a:stretch/>
        </p:blipFill>
        <p:spPr>
          <a:xfrm>
            <a:off x="6204858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3A40474-F494-4DF6-9731-4604857E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74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7" r="43813" b="1233"/>
          <a:stretch/>
        </p:blipFill>
        <p:spPr>
          <a:xfrm>
            <a:off x="6204859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3A40474-F494-4DF6-9731-4604857E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82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5" r="52855" b="1759"/>
          <a:stretch/>
        </p:blipFill>
        <p:spPr>
          <a:xfrm>
            <a:off x="6204859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3A40474-F494-4DF6-9731-4604857E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77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6" r="50537" b="2445"/>
          <a:stretch/>
        </p:blipFill>
        <p:spPr>
          <a:xfrm>
            <a:off x="6197600" y="0"/>
            <a:ext cx="3023942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3A40474-F494-4DF6-9731-4604857E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61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6" r="24008" b="509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3A40474-F494-4DF6-9731-4604857E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03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1" r="57933" b="1936"/>
          <a:stretch/>
        </p:blipFill>
        <p:spPr>
          <a:xfrm>
            <a:off x="6204859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3A40474-F494-4DF6-9731-4604857E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16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9" r="52900" b="1464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3A40474-F494-4DF6-9731-4604857E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02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8" t="-1" r="44469" b="414"/>
          <a:stretch/>
        </p:blipFill>
        <p:spPr>
          <a:xfrm>
            <a:off x="6204859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3A40474-F494-4DF6-9731-4604857E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05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5" r="50766" b="790"/>
          <a:stretch/>
        </p:blipFill>
        <p:spPr>
          <a:xfrm>
            <a:off x="6204859" y="0"/>
            <a:ext cx="2961297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3A40474-F494-4DF6-9731-4604857E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15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r="65065" b="815"/>
          <a:stretch/>
        </p:blipFill>
        <p:spPr>
          <a:xfrm>
            <a:off x="6204859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3A40474-F494-4DF6-9731-4604857E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7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r="28170" b="2888"/>
          <a:stretch/>
        </p:blipFill>
        <p:spPr>
          <a:xfrm>
            <a:off x="6204859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3A40474-F494-4DF6-9731-4604857E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18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2" r="11779" b="1084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3A40474-F494-4DF6-9731-4604857E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24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  <a:r>
              <a:rPr lang="da-DK" sz="36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DF1CE9B-51B6-42E0-834E-8727A1273E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1" r="51256" b="1637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07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6" r="37442" b="1608"/>
          <a:stretch/>
        </p:blipFill>
        <p:spPr>
          <a:xfrm>
            <a:off x="6204859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0698"/>
            <a:ext cx="5576209" cy="468327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66D6C33-4854-4B82-9E1D-BC2F718E0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55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5" r="15882" b="2888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926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  <a:p>
            <a:pPr marL="0" indent="0">
              <a:lnSpc>
                <a:spcPct val="150000"/>
              </a:lnSpc>
              <a:buNone/>
            </a:pPr>
            <a:endParaRPr lang="da-DK" sz="2000" dirty="0">
              <a:solidFill>
                <a:srgbClr val="009999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2AB95B3-FED9-4E2E-B761-0298E43812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15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2" t="8815" r="12272" b="15888"/>
          <a:stretch/>
        </p:blipFill>
        <p:spPr>
          <a:xfrm>
            <a:off x="6204859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50065"/>
            <a:ext cx="5576209" cy="470660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  <a:p>
            <a:pPr marL="0" indent="0">
              <a:lnSpc>
                <a:spcPct val="150000"/>
              </a:lnSpc>
              <a:buNone/>
            </a:pPr>
            <a:endParaRPr lang="da-DK" sz="2000" b="1" dirty="0">
              <a:solidFill>
                <a:srgbClr val="009999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070AB42-0525-4F13-8E96-4BCF7BBA0E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45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r="50000" b="1318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 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0698"/>
            <a:ext cx="5576209" cy="468327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  <a:p>
            <a:pPr marL="0" indent="0">
              <a:lnSpc>
                <a:spcPct val="150000"/>
              </a:lnSpc>
              <a:buNone/>
            </a:pPr>
            <a:endParaRPr lang="da-DK" sz="2000" b="1" dirty="0">
              <a:solidFill>
                <a:srgbClr val="009999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EBE38F0-B450-49EB-8C70-2AD49BC06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47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4" r="13367" b="2796"/>
          <a:stretch/>
        </p:blipFill>
        <p:spPr>
          <a:xfrm>
            <a:off x="6204858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3A40474-F494-4DF6-9731-4604857E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57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4" r="46712" b="1566"/>
          <a:stretch/>
        </p:blipFill>
        <p:spPr>
          <a:xfrm>
            <a:off x="6232010" y="0"/>
            <a:ext cx="291199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 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0698"/>
            <a:ext cx="5576209" cy="468327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  <a:p>
            <a:pPr marL="0" indent="0">
              <a:lnSpc>
                <a:spcPct val="150000"/>
              </a:lnSpc>
              <a:buNone/>
            </a:pPr>
            <a:endParaRPr lang="da-DK" sz="2000" b="1" dirty="0">
              <a:solidFill>
                <a:srgbClr val="009999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EBE38F0-B450-49EB-8C70-2AD49BC06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84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7974" b="365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 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0698"/>
            <a:ext cx="5576209" cy="468327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  <a:p>
            <a:pPr marL="0" indent="0">
              <a:lnSpc>
                <a:spcPct val="150000"/>
              </a:lnSpc>
              <a:buNone/>
            </a:pPr>
            <a:endParaRPr lang="da-DK" sz="2000" b="1" dirty="0">
              <a:solidFill>
                <a:srgbClr val="009999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EBE38F0-B450-49EB-8C70-2AD49BC06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24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7" t="206" r="59766" b="206"/>
          <a:stretch/>
        </p:blipFill>
        <p:spPr>
          <a:xfrm>
            <a:off x="6197600" y="0"/>
            <a:ext cx="294457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 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0698"/>
            <a:ext cx="5576209" cy="468327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  <a:p>
            <a:pPr marL="0" indent="0">
              <a:lnSpc>
                <a:spcPct val="150000"/>
              </a:lnSpc>
              <a:buNone/>
            </a:pPr>
            <a:endParaRPr lang="da-DK" sz="2000" b="1" dirty="0">
              <a:solidFill>
                <a:srgbClr val="009999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EBE38F0-B450-49EB-8C70-2AD49BC06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97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r="65185" b="2733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 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0698"/>
            <a:ext cx="5576209" cy="468327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  <a:p>
            <a:pPr marL="0" indent="0">
              <a:lnSpc>
                <a:spcPct val="150000"/>
              </a:lnSpc>
              <a:buNone/>
            </a:pPr>
            <a:endParaRPr lang="da-DK" sz="2000" b="1" dirty="0">
              <a:solidFill>
                <a:srgbClr val="009999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EBE38F0-B450-49EB-8C70-2AD49BC06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10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r="60423"/>
          <a:stretch/>
        </p:blipFill>
        <p:spPr>
          <a:xfrm>
            <a:off x="6197600" y="0"/>
            <a:ext cx="2930664" cy="68616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6264"/>
            <a:ext cx="5576209" cy="450040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01FE7D6-B696-4A9D-93EA-7AA0594D5D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2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5" r="14364" b="2597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1998844-C9BC-4314-8E60-D267F3266E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18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1" r="24927" b="2760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1998844-C9BC-4314-8E60-D267F3266E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85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9E57044-A790-4D46-8B48-3383AEA91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4" r="19127" b="1934"/>
          <a:stretch/>
        </p:blipFill>
        <p:spPr>
          <a:xfrm>
            <a:off x="6204858" y="0"/>
            <a:ext cx="2939141" cy="6858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F82F379-BF04-4436-8F8F-70ED4FB2C8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2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41535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E09CF13-041C-4F67-B3C8-9E972CED37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1394" r="23027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F909C0C-7950-47AF-BC0C-37789BA15D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21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 t="-1" r="11952" b="-133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3A40474-F494-4DF6-9731-4604857E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03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4" r="17395" b="1937"/>
          <a:stretch/>
        </p:blipFill>
        <p:spPr>
          <a:xfrm>
            <a:off x="6204859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52654"/>
            <a:ext cx="5576209" cy="470401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 </a:t>
            </a:r>
          </a:p>
          <a:p>
            <a:pPr marL="0" indent="0">
              <a:lnSpc>
                <a:spcPct val="150000"/>
              </a:lnSpc>
              <a:buNone/>
            </a:pPr>
            <a:endParaRPr lang="da-DK" sz="2000" b="1" dirty="0">
              <a:solidFill>
                <a:srgbClr val="009999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657B842-EDB2-41D6-8901-3E43A35C63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1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 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33507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DF1CE9B-51B6-42E0-834E-8727A1273E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5" r="26047" b="853"/>
          <a:stretch/>
        </p:blipFill>
        <p:spPr>
          <a:xfrm>
            <a:off x="6197600" y="0"/>
            <a:ext cx="3005593" cy="6858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62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8" r="51081" b="2621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71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4" r="10284" b="2970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35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23" r="41382" b="323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421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1" r="42530" b="1281"/>
          <a:stretch/>
        </p:blipFill>
        <p:spPr>
          <a:xfrm>
            <a:off x="6197601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850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7" t="1" r="40281" b="-58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42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8" r="36978" b="-78"/>
          <a:stretch/>
        </p:blipFill>
        <p:spPr>
          <a:xfrm>
            <a:off x="6197600" y="0"/>
            <a:ext cx="303146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07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0" r="44239" b="2988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048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7" r="40023" b="1556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337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0" t="1891" r="37380"/>
          <a:stretch/>
        </p:blipFill>
        <p:spPr>
          <a:xfrm>
            <a:off x="6191794" y="0"/>
            <a:ext cx="2952206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3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7" r="13133" b="1937"/>
          <a:stretch/>
        </p:blipFill>
        <p:spPr>
          <a:xfrm>
            <a:off x="6204859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52654"/>
            <a:ext cx="5576209" cy="470401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 </a:t>
            </a:r>
          </a:p>
          <a:p>
            <a:pPr marL="0" indent="0">
              <a:lnSpc>
                <a:spcPct val="150000"/>
              </a:lnSpc>
              <a:buNone/>
            </a:pPr>
            <a:endParaRPr lang="da-DK" sz="2000" b="1" dirty="0">
              <a:solidFill>
                <a:srgbClr val="009999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657B842-EDB2-41D6-8901-3E43A35C63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443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1" r="39620" b="1492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2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1" r="35324" b="1608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001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5" t="-115" r="40344" b="96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093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0" r="39993" b="1606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581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2" r="39895" b="1513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97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r="36869" b="682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350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5" r="39954" b="190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632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2" r="38737" b="888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336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8A441386-50D4-4CA0-B61A-D486E580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5" t="-1" r="38197" b="584"/>
          <a:stretch/>
        </p:blipFill>
        <p:spPr>
          <a:xfrm>
            <a:off x="6197600" y="0"/>
            <a:ext cx="29464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73155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	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83855"/>
            <a:ext cx="5576209" cy="410098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4459B54-F4C6-434B-AB6D-9AB966AC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064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r="49269" b="2123"/>
          <a:stretch/>
        </p:blipFill>
        <p:spPr>
          <a:xfrm>
            <a:off x="6204858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3A40474-F494-4DF6-9731-4604857E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72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r="22243" b="644"/>
          <a:stretch/>
        </p:blipFill>
        <p:spPr>
          <a:xfrm>
            <a:off x="6204859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 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245DA46-1C39-4280-8A75-C5CC3CF877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21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3" r="10043" b="2118"/>
          <a:stretch/>
        </p:blipFill>
        <p:spPr>
          <a:xfrm>
            <a:off x="6204859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sz="36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 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 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4375FFC-45BC-4CCE-AA09-1A8CB3A192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80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4" r="12150" b="1601"/>
          <a:stretch/>
        </p:blipFill>
        <p:spPr>
          <a:xfrm>
            <a:off x="6204859" y="0"/>
            <a:ext cx="293914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sz="36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 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 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4375FFC-45BC-4CCE-AA09-1A8CB3A192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31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D1082DB-39D1-416C-8C5D-284C89E3E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" t="458" r="28564" b="-458"/>
          <a:stretch/>
        </p:blipFill>
        <p:spPr>
          <a:xfrm>
            <a:off x="6204859" y="0"/>
            <a:ext cx="2939141" cy="68895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9359"/>
            <a:ext cx="5568950" cy="1037546"/>
          </a:xfrm>
        </p:spPr>
        <p:txBody>
          <a:bodyPr>
            <a:normAutofit/>
          </a:bodyPr>
          <a:lstStyle/>
          <a:p>
            <a:pPr lvl="0"/>
            <a:r>
              <a:rPr lang="da-DK" sz="36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Overskrift 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5330"/>
            <a:ext cx="55762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dirty="0">
                <a:solidFill>
                  <a:srgbClr val="009999"/>
                </a:solidFill>
              </a:rPr>
              <a:t>Tekst … 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4375FFC-45BC-4CCE-AA09-1A8CB3A192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23"/>
          <a:stretch/>
        </p:blipFill>
        <p:spPr>
          <a:xfrm>
            <a:off x="6613664" y="286392"/>
            <a:ext cx="1060766" cy="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03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2608</TotalTime>
  <Words>255</Words>
  <Application>Microsoft Office PowerPoint</Application>
  <PresentationFormat>Skærmshow (4:3)</PresentationFormat>
  <Paragraphs>177</Paragraphs>
  <Slides>59</Slides>
  <Notes>59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Lettre Gothic DemiBold</vt:lpstr>
      <vt:lpstr>Office-tema</vt:lpstr>
      <vt:lpstr>Overskrift</vt:lpstr>
      <vt:lpstr>Overskrift</vt:lpstr>
      <vt:lpstr>Overskrift</vt:lpstr>
      <vt:lpstr>Overskrift</vt:lpstr>
      <vt:lpstr>Overskrift</vt:lpstr>
      <vt:lpstr>Overskrift</vt:lpstr>
      <vt:lpstr>Overskrift </vt:lpstr>
      <vt:lpstr>Overskrift </vt:lpstr>
      <vt:lpstr>Overskrift </vt:lpstr>
      <vt:lpstr>Overskrift </vt:lpstr>
      <vt:lpstr>Overskrift </vt:lpstr>
      <vt:lpstr>Overskrift </vt:lpstr>
      <vt:lpstr>Overskrift</vt:lpstr>
      <vt:lpstr>Overskrift</vt:lpstr>
      <vt:lpstr>Overskrift</vt:lpstr>
      <vt:lpstr>Overskrift</vt:lpstr>
      <vt:lpstr>Overskrift</vt:lpstr>
      <vt:lpstr>Overskrift</vt:lpstr>
      <vt:lpstr>Overskrift</vt:lpstr>
      <vt:lpstr>Overskrift</vt:lpstr>
      <vt:lpstr>Overskrift</vt:lpstr>
      <vt:lpstr>Overskrift</vt:lpstr>
      <vt:lpstr>Overskrift</vt:lpstr>
      <vt:lpstr>Overskrift</vt:lpstr>
      <vt:lpstr>Overskrift </vt:lpstr>
      <vt:lpstr>Overskrift</vt:lpstr>
      <vt:lpstr>Overskrift</vt:lpstr>
      <vt:lpstr>Overskrift</vt:lpstr>
      <vt:lpstr>Overskrift </vt:lpstr>
      <vt:lpstr>Overskrift </vt:lpstr>
      <vt:lpstr>Overskrift </vt:lpstr>
      <vt:lpstr>Overskrift </vt:lpstr>
      <vt:lpstr>Overskrift </vt:lpstr>
      <vt:lpstr>Overskrift</vt:lpstr>
      <vt:lpstr>Overskrift</vt:lpstr>
      <vt:lpstr>Overskrift</vt:lpstr>
      <vt:lpstr>Overskrift</vt:lpstr>
      <vt:lpstr>Overskrift</vt:lpstr>
      <vt:lpstr>Overskrift</vt:lpstr>
      <vt:lpstr>Overskrift  </vt:lpstr>
      <vt:lpstr>Overskrift </vt:lpstr>
      <vt:lpstr>Overskrift </vt:lpstr>
      <vt:lpstr>Overskrift </vt:lpstr>
      <vt:lpstr>Overskrift </vt:lpstr>
      <vt:lpstr>Overskrift </vt:lpstr>
      <vt:lpstr>Overskrift </vt:lpstr>
      <vt:lpstr>Overskrift </vt:lpstr>
      <vt:lpstr>Overskrift </vt:lpstr>
      <vt:lpstr>Overskrift </vt:lpstr>
      <vt:lpstr>Overskrift </vt:lpstr>
      <vt:lpstr>Overskrift </vt:lpstr>
      <vt:lpstr>Overskrift </vt:lpstr>
      <vt:lpstr>Overskrift </vt:lpstr>
      <vt:lpstr>Overskrift </vt:lpstr>
      <vt:lpstr>Overskrift </vt:lpstr>
      <vt:lpstr>Overskrift </vt:lpstr>
      <vt:lpstr>Overskrift </vt:lpstr>
      <vt:lpstr>Overskrift </vt:lpstr>
      <vt:lpstr>Overskrift</vt:lpstr>
    </vt:vector>
  </TitlesOfParts>
  <Company>EFIF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Anne Knudsen (akn.cb - Kommunikationsmedarbejder - CB)</dc:creator>
  <cp:lastModifiedBy>Lasse Petersen (lape.cb - Kommunikationsmedarbejder - CB)</cp:lastModifiedBy>
  <cp:revision>105</cp:revision>
  <cp:lastPrinted>2020-12-01T10:19:19Z</cp:lastPrinted>
  <dcterms:created xsi:type="dcterms:W3CDTF">2018-11-14T10:19:22Z</dcterms:created>
  <dcterms:modified xsi:type="dcterms:W3CDTF">2022-09-27T08:26:24Z</dcterms:modified>
</cp:coreProperties>
</file>